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7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586"/>
  </p:normalViewPr>
  <p:slideViewPr>
    <p:cSldViewPr snapToGrid="0">
      <p:cViewPr varScale="1">
        <p:scale>
          <a:sx n="95" d="100"/>
          <a:sy n="95" d="100"/>
        </p:scale>
        <p:origin x="36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50643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GGmBhARuiY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0598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5404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8840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7077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hlinkClick r:id="rId3"/>
              </a:rPr>
              <a:t>https://www.youtube.com/watch?v=VGGmBhARuiY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374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2085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5990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61456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9562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86808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4374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23146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79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391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3118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4210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9639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836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6270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8730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GGmBhARuiY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Networking Basics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Introduction to Networking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Identify </a:t>
            </a:r>
            <a:r>
              <a:rPr lang="en-US" dirty="0">
                <a:solidFill>
                  <a:schemeClr val="tx1"/>
                </a:solidFill>
              </a:rPr>
              <a:t>an Ethernet port, an Ethernet cable, a switch and a router.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6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OSI 7 Layer Model</a:t>
            </a:r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92700" y="5428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Theoretical Model of Networking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2292900" y="4204375"/>
            <a:ext cx="600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Please Do Not Throw Sausage Pizza Away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921300" y="1015975"/>
            <a:ext cx="7084500" cy="311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Application</a:t>
            </a:r>
            <a:endParaRPr sz="2400">
              <a:solidFill>
                <a:srgbClr val="000000"/>
              </a:solidFill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Presentation</a:t>
            </a:r>
            <a:endParaRPr sz="2400">
              <a:solidFill>
                <a:srgbClr val="000000"/>
              </a:solidFill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Session</a:t>
            </a:r>
            <a:endParaRPr sz="2400">
              <a:solidFill>
                <a:srgbClr val="000000"/>
              </a:solidFill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Transport</a:t>
            </a:r>
            <a:endParaRPr sz="2400">
              <a:solidFill>
                <a:srgbClr val="000000"/>
              </a:solidFill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Network</a:t>
            </a:r>
            <a:endParaRPr sz="2400">
              <a:solidFill>
                <a:srgbClr val="000000"/>
              </a:solidFill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Data</a:t>
            </a:r>
            <a:endParaRPr sz="2400">
              <a:solidFill>
                <a:srgbClr val="000000"/>
              </a:solidFill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Physical</a:t>
            </a:r>
            <a:endParaRPr sz="24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2292900" y="3823375"/>
            <a:ext cx="6376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All People Seem To Need Data Processing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OSI 7 Layer Model</a:t>
            </a:r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92700" y="5428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We only care about the first 4 layers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997500" y="1015975"/>
            <a:ext cx="7084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Transport - flow control, segments, connections, </a:t>
            </a:r>
            <a:endParaRPr sz="2400">
              <a:solidFill>
                <a:srgbClr val="00000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997500" y="1473175"/>
            <a:ext cx="7787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Network - routers - packets - IP address</a:t>
            </a:r>
            <a:endParaRPr sz="2400">
              <a:solidFill>
                <a:srgbClr val="00000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997500" y="1930375"/>
            <a:ext cx="7787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Data - switches - frame - MAC address</a:t>
            </a:r>
            <a:endParaRPr sz="2400">
              <a:solidFill>
                <a:srgbClr val="00000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997500" y="2387575"/>
            <a:ext cx="7787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Physical - network medium - NIC</a:t>
            </a:r>
            <a:endParaRPr sz="2400">
              <a:solidFill>
                <a:srgbClr val="00000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</a:endParaRPr>
          </a:p>
        </p:txBody>
      </p:sp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85550" y="2993400"/>
            <a:ext cx="3637696" cy="187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OSI 7 Layer Model</a:t>
            </a:r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92700" y="7714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Transport Layer: Transmission Control Protocol</a:t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2200" y="2768575"/>
            <a:ext cx="2990850" cy="15811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997500" y="12286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Connection oriented communication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97500" y="16858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What services require TCP?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OSI 7 Layer Model</a:t>
            </a:r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92700" y="6190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Transport Layer: TCP Windowing</a:t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9575" y="1226925"/>
            <a:ext cx="2773132" cy="359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OSI 7 Layer Model</a:t>
            </a:r>
            <a:endParaRPr dirty="0"/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92700" y="7714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Transport Layer: User Datagram Protocol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997500" y="12286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Not connection oriented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97500" y="16858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What services require UDP?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997500" y="24478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  <a:hlinkClick r:id="rId3"/>
              </a:rPr>
              <a:t>Play video</a:t>
            </a: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the Parts of a Network?</a:t>
            </a:r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92700" y="5428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Addresses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966825" y="923875"/>
            <a:ext cx="7915918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Communications travel across networks using addresses </a:t>
            </a: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1454700" y="1457275"/>
            <a:ext cx="7678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Addresses help identify networks</a:t>
            </a:r>
            <a:endParaRPr sz="2400" i="1" dirty="0">
              <a:solidFill>
                <a:srgbClr val="000000"/>
              </a:solidFill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1454700" y="1914475"/>
            <a:ext cx="7678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Addresses help identify hosts/systems on networks</a:t>
            </a:r>
            <a:endParaRPr sz="2400" i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MAC Address?</a:t>
            </a:r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92700" y="6190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Media Access Control Address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92700" y="10762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12 character hexadecimal number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92700" y="15334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MM : MM : MM : UU :  UU : UU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92700" y="24478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a4 : 5e : 60 : e8 :  b5 : 7a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92700" y="1990675"/>
            <a:ext cx="82113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The MM sections = Organizational Unique Identifier (OUI)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92700" y="2905075"/>
            <a:ext cx="82113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Also known as the physical address or hardware address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92700" y="3362275"/>
            <a:ext cx="82113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MAC addresses are used with switches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an IP Address?</a:t>
            </a:r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92700" y="5428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Internet Protocol version 4 Addresses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1073700" y="10762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Look like this:  192.168.1.23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1073700" y="15334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There are approximately 4.3 billion IPv4 addresses</a:t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id="214" name="Shape 2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1000" y="2977325"/>
            <a:ext cx="2381250" cy="110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1073700" y="19906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There are classes of IPv4 addresses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1073700" y="23716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We are concerned with class C mostly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an IP Address?</a:t>
            </a:r>
            <a:endParaRPr/>
          </a:p>
        </p:txBody>
      </p:sp>
      <p:pic>
        <p:nvPicPr>
          <p:cNvPr id="222" name="Shape 2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3350" y="2127850"/>
            <a:ext cx="54102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92700" y="847675"/>
            <a:ext cx="7987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Each class has its own private range for LAN use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92700" y="1304875"/>
            <a:ext cx="7987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Private addresses are not routable across the Internet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92700" y="3590875"/>
            <a:ext cx="7987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What layer of the network model uses IP addresses?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Breaker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Sharing information on a network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Each person is a piece of the network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You will hold a string between you and the next person forming a circle.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 envelope on a binder clip with a slip of paper will be passed along the string directed to one of the classmates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 you get the envelope take it off one string and put it on the next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When the designated person gets the envelope they answer the question then send it back around the string to the person who sent the message.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221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Subnet Mask?</a:t>
            </a:r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752875" y="6793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Remember our IP address?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1073700" y="11524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192.168.1.23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1073700" y="25240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Part of the IP address indicates the network address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1073700" y="29812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Part of the IP address indicates the host address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1073700" y="34384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The subnet mask number indicates which is which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1073700" y="3895675"/>
            <a:ext cx="76062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Example:     255.255.255.0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Exercise Time</a:t>
            </a:r>
            <a:endParaRPr u="sng"/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540300" y="542875"/>
            <a:ext cx="7678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To see your address, connect to the wireless network</a:t>
            </a: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540300" y="1000075"/>
            <a:ext cx="708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Open the Command Prompt program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540300" y="1457275"/>
            <a:ext cx="7678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Type:  </a:t>
            </a:r>
            <a:r>
              <a:rPr lang="en" sz="2400" b="1">
                <a:solidFill>
                  <a:srgbClr val="000000"/>
                </a:solidFill>
              </a:rPr>
              <a:t>ipconfig /all</a:t>
            </a:r>
            <a:endParaRPr sz="2400" b="1">
              <a:solidFill>
                <a:srgbClr val="000000"/>
              </a:solidFill>
            </a:endParaRP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540300" y="1914475"/>
            <a:ext cx="7678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Find your addresses on the wireless ethernet adapter</a:t>
            </a:r>
            <a:endParaRPr sz="2400" i="1">
              <a:solidFill>
                <a:srgbClr val="000000"/>
              </a:solidFill>
            </a:endParaRP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921300" y="2371675"/>
            <a:ext cx="7678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MAC Address (Physical Address)</a:t>
            </a:r>
            <a:endParaRPr sz="2400" i="1">
              <a:solidFill>
                <a:srgbClr val="000000"/>
              </a:solidFill>
            </a:endParaRP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921300" y="2828875"/>
            <a:ext cx="7678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IPv4 Address</a:t>
            </a:r>
            <a:endParaRPr sz="2400" i="1">
              <a:solidFill>
                <a:srgbClr val="000000"/>
              </a:solidFill>
            </a:endParaRP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540300" y="3286075"/>
            <a:ext cx="7678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What about the default gateway address?</a:t>
            </a:r>
            <a:endParaRPr sz="2400" i="1">
              <a:solidFill>
                <a:srgbClr val="000000"/>
              </a:solidFill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540300" y="3743275"/>
            <a:ext cx="7678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Any information about the subnet mask?</a:t>
            </a:r>
            <a:endParaRPr sz="2400"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Exercise Time</a:t>
            </a:r>
            <a:endParaRPr u="sng"/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540300" y="771475"/>
            <a:ext cx="708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Sketch your home network</a:t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id="256" name="Shape 2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2975" y="1459763"/>
            <a:ext cx="771525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Shape 2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32225" y="2846325"/>
            <a:ext cx="1034675" cy="984225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997500" y="1457275"/>
            <a:ext cx="23928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Router symbol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997500" y="3133675"/>
            <a:ext cx="23928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Switch symbol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997500" y="2219275"/>
            <a:ext cx="32349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Wireless router symbol</a:t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id="261" name="Shape 26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90700" y="2053786"/>
            <a:ext cx="771525" cy="838614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997500" y="3971875"/>
            <a:ext cx="67773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What other devices are on your home network?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 History</a:t>
            </a: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92700" y="1076275"/>
            <a:ext cx="8520600" cy="47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Growing up, I was the network in our house...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92700" y="1533475"/>
            <a:ext cx="8520600" cy="47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My friends and I were the neighborhood network...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Purpose of a Network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Share and/or Consume Information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26764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Access Network Services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68900" y="31336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What type of services do you access while at work?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768900" y="35908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What type of services do you access while at home?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68900" y="16096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What type of information do you share?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768900" y="20668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What type of information do you consume?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Networks</a:t>
            </a: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92700" y="7714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WAN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92700" y="26002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MAN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149900" y="30574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Metropolitan Area Network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149900" y="35146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Entire city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149900" y="12286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Wide Area Network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1149900" y="16858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The Internet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1149900" y="21430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Wireless Area Network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Networks</a:t>
            </a: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768900" y="6952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LAN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1226100" y="11524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Local Area Network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226100" y="16096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Your home network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68900" y="20668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PAN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1226100" y="25240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Personal Area Network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1226100" y="2981275"/>
            <a:ext cx="852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Bluetooth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the Parts of a Network?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92700" y="5428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Router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073699" y="923875"/>
            <a:ext cx="7084501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In network diagrams, routers are round</a:t>
            </a: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1073700" y="1381075"/>
            <a:ext cx="7678414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In reality, routers can be any shape (usually square)</a:t>
            </a: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073699" y="1838275"/>
            <a:ext cx="7798995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Routers connect networks together</a:t>
            </a:r>
            <a:endParaRPr sz="2400" dirty="0">
              <a:solidFill>
                <a:srgbClr val="000000"/>
              </a:solidFill>
            </a:endParaRP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86675" y="436275"/>
            <a:ext cx="771525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50450" y="2311375"/>
            <a:ext cx="4947400" cy="233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09650" y="2311375"/>
            <a:ext cx="1828800" cy="23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03125" y="2277613"/>
            <a:ext cx="1828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the Parts of a Network?</a:t>
            </a: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92700" y="5428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Switch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1073700" y="923875"/>
            <a:ext cx="6842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In network diagrams, switches are square</a:t>
            </a: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1073700" y="1381075"/>
            <a:ext cx="708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In reality, switches are usually square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1073700" y="1838275"/>
            <a:ext cx="775775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Switches add connectivity opportunities to a network</a:t>
            </a:r>
            <a:endParaRPr sz="2400" dirty="0">
              <a:solidFill>
                <a:srgbClr val="000000"/>
              </a:solidFill>
            </a:endParaRPr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4050" y="2539975"/>
            <a:ext cx="4947400" cy="233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43250" y="2539975"/>
            <a:ext cx="1828800" cy="23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36725" y="2506213"/>
            <a:ext cx="1828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67700" y="2303475"/>
            <a:ext cx="3688450" cy="86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99425" y="458575"/>
            <a:ext cx="908250" cy="86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159300" y="64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the Parts of a Network?</a:t>
            </a: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92700" y="542875"/>
            <a:ext cx="72234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 Medium to Carry Signals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925300" y="971375"/>
            <a:ext cx="81177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 dirty="0">
                <a:solidFill>
                  <a:srgbClr val="000000"/>
                </a:solidFill>
              </a:rPr>
              <a:t>Copper - cheap - what else used copper wires to communicate?</a:t>
            </a:r>
            <a:endParaRPr sz="2200" dirty="0">
              <a:solidFill>
                <a:srgbClr val="000000"/>
              </a:solidFill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921300" y="1381075"/>
            <a:ext cx="708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Fiber - glass - expensive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21300" y="1838275"/>
            <a:ext cx="708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RF Signals - wireless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921300" y="2295475"/>
            <a:ext cx="7084500" cy="4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Any others?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720</Words>
  <Application>Microsoft Office PowerPoint</Application>
  <PresentationFormat>On-screen Show (16:9)</PresentationFormat>
  <Paragraphs>126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Arial</vt:lpstr>
      <vt:lpstr>Simple Light</vt:lpstr>
      <vt:lpstr>Networking Basics</vt:lpstr>
      <vt:lpstr>Ice Breaker </vt:lpstr>
      <vt:lpstr>Network History</vt:lpstr>
      <vt:lpstr>The Purpose of a Network</vt:lpstr>
      <vt:lpstr>Types of Networks</vt:lpstr>
      <vt:lpstr>Types of Networks</vt:lpstr>
      <vt:lpstr>What Are the Parts of a Network?</vt:lpstr>
      <vt:lpstr>What Are the Parts of a Network?</vt:lpstr>
      <vt:lpstr>What Are the Parts of a Network?</vt:lpstr>
      <vt:lpstr>Exercise Time</vt:lpstr>
      <vt:lpstr>The OSI 7 Layer Model</vt:lpstr>
      <vt:lpstr>The OSI 7 Layer Model</vt:lpstr>
      <vt:lpstr>The OSI 7 Layer Model</vt:lpstr>
      <vt:lpstr>The OSI 7 Layer Model</vt:lpstr>
      <vt:lpstr>The OSI 7 Layer Model</vt:lpstr>
      <vt:lpstr>What Are the Parts of a Network?</vt:lpstr>
      <vt:lpstr>What is a MAC Address?</vt:lpstr>
      <vt:lpstr>What is an IP Address?</vt:lpstr>
      <vt:lpstr>What is an IP Address?</vt:lpstr>
      <vt:lpstr>What is a Subnet Mask?</vt:lpstr>
      <vt:lpstr>Exercise Time</vt:lpstr>
      <vt:lpstr>Exercise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Basics</dc:title>
  <dc:creator>Tamara Norris</dc:creator>
  <cp:lastModifiedBy>Tamara Norris</cp:lastModifiedBy>
  <cp:revision>6</cp:revision>
  <dcterms:modified xsi:type="dcterms:W3CDTF">2019-06-03T20:07:04Z</dcterms:modified>
</cp:coreProperties>
</file>