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586"/>
  </p:normalViewPr>
  <p:slideViewPr>
    <p:cSldViewPr snapToGrid="0">
      <p:cViewPr varScale="1">
        <p:scale>
          <a:sx n="95" d="100"/>
          <a:sy n="95" d="100"/>
        </p:scale>
        <p:origin x="3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77108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318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484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30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2895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012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2307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246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05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024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253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717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9499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358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0647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43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Wired Networking Basics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Wired Networks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Dynamic IP Addresses or Static IP Addresses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454700" y="1457275"/>
            <a:ext cx="72951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You manually assign to each host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073700" y="1990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DHCP - Dynamic Host Configuration Protocol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454700" y="2447875"/>
            <a:ext cx="6965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Setup “pools” of IP addresses to be handed out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073700" y="10000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Static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454700" y="2905075"/>
            <a:ext cx="6965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An IP address is “leased” from the DHCP server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Peer-To-Peer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1170125"/>
            <a:ext cx="7150575" cy="336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Client-Server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1170125"/>
            <a:ext cx="7022151" cy="297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Setup </a:t>
            </a:r>
            <a:r>
              <a:rPr lang="en-US" dirty="0">
                <a:solidFill>
                  <a:schemeClr val="tx1"/>
                </a:solidFill>
              </a:rPr>
              <a:t>the network adapter to a </a:t>
            </a:r>
            <a:r>
              <a:rPr lang="en-US" dirty="0" err="1">
                <a:solidFill>
                  <a:schemeClr val="tx1"/>
                </a:solidFill>
              </a:rPr>
              <a:t>DHCP</a:t>
            </a:r>
            <a:r>
              <a:rPr lang="en-US" dirty="0">
                <a:solidFill>
                  <a:schemeClr val="tx1"/>
                </a:solidFill>
              </a:rPr>
              <a:t> setting, so the service in the router will give an internal IP address to the NIC.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2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Virtual Private Network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68899" y="1152475"/>
            <a:ext cx="7306321" cy="4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Creates a secure connection between 2 end points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68900" y="1609675"/>
            <a:ext cx="6956700" cy="4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Usually a remote worker and the “office”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8900" y="2066875"/>
            <a:ext cx="6956700" cy="4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Can also be between 2 locations (tunnel)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68900" y="2524075"/>
            <a:ext cx="7496326" cy="4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Virtual because the connection route is not dedicated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68900" y="2981275"/>
            <a:ext cx="6956700" cy="4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Private because it’s between you and the “office”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</a:t>
            </a:r>
            <a:endParaRPr u="sng"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16500" y="3819475"/>
            <a:ext cx="7987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After pinging each of your table mates, issue the following: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16500" y="1076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Set a static IP address for the ethernet card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16500" y="1533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Connect a cable from your laptop to the switch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16500" y="1990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Wait for everyone’s switch port light to turn green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16500" y="24478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Open the Command Prompt program 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16500" y="2905075"/>
            <a:ext cx="81609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Issue the ping command against your table </a:t>
            </a:r>
            <a:r>
              <a:rPr lang="en" dirty="0" smtClean="0">
                <a:solidFill>
                  <a:srgbClr val="000000"/>
                </a:solidFill>
              </a:rPr>
              <a:t>mate’s </a:t>
            </a:r>
            <a:r>
              <a:rPr lang="en" dirty="0">
                <a:solidFill>
                  <a:srgbClr val="000000"/>
                </a:solidFill>
              </a:rPr>
              <a:t>IP address</a:t>
            </a:r>
            <a:r>
              <a:rPr lang="en" dirty="0" smtClean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ping </a:t>
            </a:r>
            <a:r>
              <a:rPr lang="en-US" dirty="0" err="1" smtClean="0">
                <a:solidFill>
                  <a:srgbClr val="000000"/>
                </a:solidFill>
              </a:rPr>
              <a:t>x.x.x.x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21300" y="4276675"/>
            <a:ext cx="69759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 err="1">
                <a:solidFill>
                  <a:srgbClr val="000000"/>
                </a:solidFill>
              </a:rPr>
              <a:t>arp</a:t>
            </a:r>
            <a:r>
              <a:rPr lang="en" sz="2000" dirty="0">
                <a:solidFill>
                  <a:srgbClr val="000000"/>
                </a:solidFill>
              </a:rPr>
              <a:t> -a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16500" y="3362275"/>
            <a:ext cx="7222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Issue the </a:t>
            </a:r>
            <a:r>
              <a:rPr lang="en-US" sz="2000" dirty="0" err="1" smtClean="0">
                <a:solidFill>
                  <a:srgbClr val="000000"/>
                </a:solidFill>
              </a:rPr>
              <a:t>tracert</a:t>
            </a:r>
            <a:r>
              <a:rPr lang="en-US" sz="2000" dirty="0" smtClean="0">
                <a:solidFill>
                  <a:srgbClr val="000000"/>
                </a:solidFill>
              </a:rPr>
              <a:t> command: </a:t>
            </a:r>
            <a:r>
              <a:rPr lang="en-US" sz="2000" dirty="0" err="1" smtClean="0">
                <a:solidFill>
                  <a:srgbClr val="000000"/>
                </a:solidFill>
              </a:rPr>
              <a:t>tracert</a:t>
            </a:r>
            <a:r>
              <a:rPr lang="en-US" sz="2000" dirty="0" smtClean="0">
                <a:solidFill>
                  <a:srgbClr val="000000"/>
                </a:solidFill>
              </a:rPr>
              <a:t> 8.8.8.8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16500" y="6190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Turn off your wireless connection</a:t>
            </a: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</a:t>
            </a:r>
            <a:endParaRPr u="sng"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16500" y="3133675"/>
            <a:ext cx="7987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After pinging each of your table mates, issue the following: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16500" y="847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Unplug from the switch on your table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16500" y="13048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Connect to the wireless network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16500" y="17620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Share your wireless IP address with your table mates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16500" y="2219275"/>
            <a:ext cx="81609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Issue the ping command against your table mates IP address: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21300" y="3590875"/>
            <a:ext cx="69759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arp -a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21300" y="2676475"/>
            <a:ext cx="69177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ping x.x.x.x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</a:t>
            </a:r>
            <a:endParaRPr u="sng"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592675" y="864075"/>
            <a:ext cx="7223400" cy="13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Issue the following command: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   ping 127.0.01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Cabling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92700" y="6190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Ethernet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073700" y="1076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Network cables contain 4 twisted pairs of wires 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073700" y="15334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adapter on the end is an RJ-45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073700" y="1990675"/>
            <a:ext cx="7393406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Ethernet cables are limited to approximately 300 feet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073700" y="24478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Ethernet cable can be shielded (STP) or unshielded (UTP)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Hardware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92700" y="6190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Hub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073700" y="1076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 Hub divides a connection and speed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073700" y="19906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Convenient and cheap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073700" y="2905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Not always allowed on networks because of storms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073700" y="24478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Every port on Hub can see the traffic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073700" y="1533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Once connection can be used by many hosts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Hardware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92700" y="6190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Switches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073700" y="1076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Provide the advertised speed for each port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073700" y="19906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Managed: someone has to configure and admin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073700" y="2905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Vary in price depending on performance needs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073700" y="24478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Unmanaged: use without configuring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073700" y="1533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Traffic is not visible across all ports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073700" y="3667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Why would you want managed instead of unmanaged?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Hardware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92700" y="6190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Network Interface Card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073700" y="1533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 NIC can have more than one port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073700" y="24478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Modular: can be removed or can add more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073700" y="2905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Vary in price depending on needs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073700" y="1990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Can be fast ethernet 10/100 or gigabit 10/100/1000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073700" y="1076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 NIC can be wired or wireless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073700" y="34384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Let’s look at some on Amazon or Newegg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Participants will connect the laptops to a switch with an Ethernet cable. Students will learn what the lights are for on the switch and the different sections of a switch.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6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Firewall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073700" y="1457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Two basic types of installs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454700" y="1914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Network based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911900" y="2371675"/>
            <a:ext cx="6965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Physical device on network (Palo Alto, Barricuda)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454700" y="28288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Host based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911900" y="3286075"/>
            <a:ext cx="6965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Installed on a host (Windows Firewall)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073700" y="10000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 policy enforcement device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Firewall</a:t>
            </a: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364268" y="1457275"/>
            <a:ext cx="72951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Trusted - internal assets, well managed, secure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364268" y="1914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Untrusted - external, unknown security level, don’t trust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364268" y="2371675"/>
            <a:ext cx="6965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DMZ - your device, somewhat trusted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83268" y="10000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A firewall separates the security domains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Firewall</a:t>
            </a: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2200" y="941525"/>
            <a:ext cx="5515726" cy="40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532</Words>
  <Application>Microsoft Office PowerPoint</Application>
  <PresentationFormat>On-screen Show (16:9)</PresentationFormat>
  <Paragraphs>83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 Light</vt:lpstr>
      <vt:lpstr>Wired Networking Basics</vt:lpstr>
      <vt:lpstr>Cabling</vt:lpstr>
      <vt:lpstr>Network Hardware</vt:lpstr>
      <vt:lpstr>Network Hardware</vt:lpstr>
      <vt:lpstr>Network Hardware</vt:lpstr>
      <vt:lpstr>Exercise</vt:lpstr>
      <vt:lpstr>The Firewall</vt:lpstr>
      <vt:lpstr>The Firewall</vt:lpstr>
      <vt:lpstr>The Firewall</vt:lpstr>
      <vt:lpstr>Dynamic IP Addresses or Static IP Addresses </vt:lpstr>
      <vt:lpstr>Peer-To-Peer </vt:lpstr>
      <vt:lpstr>Client-Server </vt:lpstr>
      <vt:lpstr>Exercise</vt:lpstr>
      <vt:lpstr>The Virtual Private Network</vt:lpstr>
      <vt:lpstr>Exercise</vt:lpstr>
      <vt:lpstr>Exercise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Wired Networking Basics</dc:title>
  <dc:creator>Tamara Norris</dc:creator>
  <cp:lastModifiedBy>Tamara Norris</cp:lastModifiedBy>
  <cp:revision>7</cp:revision>
  <dcterms:modified xsi:type="dcterms:W3CDTF">2019-06-04T17:36:42Z</dcterms:modified>
</cp:coreProperties>
</file>