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586"/>
  </p:normalViewPr>
  <p:slideViewPr>
    <p:cSldViewPr snapToGrid="0">
      <p:cViewPr varScale="1">
        <p:scale>
          <a:sx n="95" d="100"/>
          <a:sy n="95" d="100"/>
        </p:scale>
        <p:origin x="36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74801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779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663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679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315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9348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9324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207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738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QWbOeg2lp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OkYVSag-ui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Wireless </a:t>
            </a:r>
            <a:r>
              <a:rPr lang="en" dirty="0" smtClean="0"/>
              <a:t>Basics</a:t>
            </a: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Wireless Information and Concerns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Enterprise Access Points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68900" y="1152475"/>
            <a:ext cx="64305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AP = Access Point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68900" y="1533475"/>
            <a:ext cx="7290300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There’s 1 in this room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68900" y="1914475"/>
            <a:ext cx="64305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Similar to your wireless router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68900" y="2295475"/>
            <a:ext cx="72903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The AP is wired to a switch in a switch closet or data center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68900" y="2676475"/>
            <a:ext cx="64305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Modern day AP technology gets power over Ethernet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Wireless Concerns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68900" y="1152475"/>
            <a:ext cx="64305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What is a concern with wireless networks?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68900" y="1533475"/>
            <a:ext cx="7290300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What are some good practices when using public wireless? 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68900" y="1914475"/>
            <a:ext cx="64305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What is a concern with wireless networks?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MiFi Devices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68900" y="1152475"/>
            <a:ext cx="64305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One side is a wireless LAN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68900" y="1533475"/>
            <a:ext cx="7290300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The other side is connected to a cellular service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68900" y="1914475"/>
            <a:ext cx="64305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What is a disadvantage of this technology?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MiFi Devices</a:t>
            </a: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68900" y="1152475"/>
            <a:ext cx="64305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3G versus 4G (standards almost don’t matter)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768900" y="2295475"/>
            <a:ext cx="7290300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4G LTE (Long Term Evolution) = peaks of 50 Mbps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768900" y="1533475"/>
            <a:ext cx="7290300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3G = minimum 200 Kbps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8900" y="1914475"/>
            <a:ext cx="7805084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4G = minimum 100 </a:t>
            </a:r>
            <a:r>
              <a:rPr lang="en" sz="2000" dirty="0" err="1">
                <a:solidFill>
                  <a:srgbClr val="000000"/>
                </a:solidFill>
              </a:rPr>
              <a:t>Mbps</a:t>
            </a:r>
            <a:r>
              <a:rPr lang="en" sz="2000" dirty="0">
                <a:solidFill>
                  <a:srgbClr val="000000"/>
                </a:solidFill>
              </a:rPr>
              <a:t> for phones/tablets and 1 Gbps for MiFi</a:t>
            </a: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MiFi Devices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68900" y="1152475"/>
            <a:ext cx="64305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What’s next?  5G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68900" y="1533475"/>
            <a:ext cx="7290300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Speeds of up to 10 gigs per second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Bluetooth Devices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68900" y="1152475"/>
            <a:ext cx="6430500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What bluetooth connections do you make regularly?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68900" y="1533475"/>
            <a:ext cx="7290300" cy="15212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What is the security of a bluetooth device?  (Cayla</a:t>
            </a:r>
            <a:r>
              <a:rPr lang="en" sz="2000" dirty="0" smtClean="0">
                <a:solidFill>
                  <a:srgbClr val="000000"/>
                </a:solidFill>
              </a:rPr>
              <a:t>)</a:t>
            </a:r>
          </a:p>
          <a:p>
            <a:pPr marL="0" lvl="0" indent="0">
              <a:spcAft>
                <a:spcPts val="1600"/>
              </a:spcAft>
              <a:buNone/>
            </a:pP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www.youtube.com/watch?v=QQWbOeg2lpk</a:t>
            </a:r>
            <a:endParaRPr lang="en-US" sz="2000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en-US" sz="2000" dirty="0">
                <a:hlinkClick r:id="rId4"/>
              </a:rPr>
              <a:t>https://www.youtube.com/watch?v=OkYVSag-uik</a:t>
            </a: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Exercise</a:t>
            </a:r>
            <a:endParaRPr u="sng"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68900" y="1152475"/>
            <a:ext cx="7009438" cy="4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Swap out your Raspberry Pi SD Card for the Kali SD Card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68900" y="1533475"/>
            <a:ext cx="7290300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Start your Raspberry Pi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68900" y="1914475"/>
            <a:ext cx="7290300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Username is root and password is toor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68900" y="2295475"/>
            <a:ext cx="7290300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Connect your Raspberry Pi to your new wireless network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8900" y="2676475"/>
            <a:ext cx="7290300" cy="4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Open terminal and type nmap -sV 192.168.1.0/24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222</Words>
  <Application>Microsoft Office PowerPoint</Application>
  <PresentationFormat>On-screen Show (16:9)</PresentationFormat>
  <Paragraphs>35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Wireless Basics</vt:lpstr>
      <vt:lpstr>Enterprise Access Points</vt:lpstr>
      <vt:lpstr>Wireless Concerns</vt:lpstr>
      <vt:lpstr>MiFi Devices</vt:lpstr>
      <vt:lpstr>MiFi Devices</vt:lpstr>
      <vt:lpstr>MiFi Devices</vt:lpstr>
      <vt:lpstr>Bluetooth Devices</vt:lpstr>
      <vt:lpstr>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Considerations</dc:title>
  <dc:creator>Tamara Norris</dc:creator>
  <cp:lastModifiedBy>Tamara Norris</cp:lastModifiedBy>
  <cp:revision>2</cp:revision>
  <dcterms:modified xsi:type="dcterms:W3CDTF">2019-06-04T20:41:11Z</dcterms:modified>
</cp:coreProperties>
</file>