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PT Sans Narrow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 snapToGrid="0">
      <p:cViewPr varScale="1">
        <p:scale>
          <a:sx n="95" d="100"/>
          <a:sy n="95" d="100"/>
        </p:scale>
        <p:origin x="36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507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11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23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646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576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65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92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762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540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40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73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86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79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3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010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237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308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6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pberrypi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computing/computer-science/how-computers-work2/v/khan-academy-and-codeorg-hardware-and-softwa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Raspberry Pi Hardware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Mike Kwiatkowski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and Output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Commonly known as I/O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a computing device to interact with the outside world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number of different I/O connections exist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Raspberry Pi typically has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USB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HDMI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Audio ports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Ethernet - wired and wireless in some models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Bluetooth - in newer models!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GPIO - General Purpose Input/Output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Universal Serial Bus - USB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for up to 128 connected devices (!)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Raspberry Pi rev2 and above have 4 USB 2.0 ports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Supports up to 480Mbs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increase number of ports by using a USB hub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and Audio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 HDMI connection for video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Combined stereo audio and composite video connector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Connections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Wired Ethernet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R-Pi3 B and lower supports 100Mb connection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R-Pi3 B+ supports 1Gb connection with a maximum throughput of 300Mb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Wireless Ethernet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R-Pi3 is the first Pi to support wireless natively using an onboard Broadcom chip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initial R-Pi3 supported 2.4GHz only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R-Pi3 B+ supports 5GHz and 2.4GHz - b/g/n/ac standards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Bluetooth is available in the Raspberry Pi 3 line!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GPIO - General Purpose Input/Output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40 pins which allow input and output controlled through software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Supports input or output of 0V(LOW) or 3.3V(HIGH)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certain to consult a pin map before using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special I/O features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PWM - Pulse Wave Modulation on certain pins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SPI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I2C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Serial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Motherboard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Makes the connections between components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Adds flexibility to desktop and laptop PC’s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Determines types of initially available connections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Raspberry Pi’s are a SoC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 on a Chip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board is for connections only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Motherboard</a:t>
            </a:r>
            <a:endParaRPr/>
          </a:p>
        </p:txBody>
      </p:sp>
      <p:pic>
        <p:nvPicPr>
          <p:cNvPr id="151" name="Shape 151" descr="Image result for motherbo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488" y="1297350"/>
            <a:ext cx="4915033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Raspberry Pi 3</a:t>
            </a:r>
            <a:endParaRPr/>
          </a:p>
        </p:txBody>
      </p:sp>
      <p:pic>
        <p:nvPicPr>
          <p:cNvPr id="157" name="Shape 157" descr="File:Raspberry Pi 3 Model 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563" y="1297350"/>
            <a:ext cx="5532870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www.raspberrypi.org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/>
              <a:t>Raspberry Pi Hacks</a:t>
            </a:r>
            <a:r>
              <a:rPr lang="en"/>
              <a:t>, Suehle and Callawway, 2014, O’Reilly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Hardware/Software made simple…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3095" y="3014505"/>
            <a:ext cx="76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www.khanacademy.org/computing/computer-science/how-computers-work2/v/khan-academy-and-codeorg-hardware-and-software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0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Introduction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Developed by the Raspberry Pi Foundation in 2011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goal was to make more computers available in England’s lower grade level classrooms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turn, create more applicants to Cambridge’s Computer Science program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Hobbyists and enthusiasts saw the potential immediately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low cost and capability has helped maintain the device’s popularity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PC’s I’ve known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Exercise!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Basics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Processor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ARM vs Intel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Memory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Storage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Input/Output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Wired Ethernet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Wireless Ethernet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HDMI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Bluetooth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GPIO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Motherboard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Processors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“brains” of a computer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Modern processors allow computers to be such flexible tools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code to interpret input and process it to output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code is varied depending up the current function of the device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Processor architecture is the set of instructions burned into the chip to which the software code has access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major architectures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Intel x86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ARM (Advanced RISC Machines)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Processors - ARM chips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ARM made by a number of manufacturers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Loose standards between manufacturers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RISC architecture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power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Cool running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Powerful </a:t>
            </a:r>
            <a:r>
              <a:rPr lang="en" b="1"/>
              <a:t>enough</a:t>
            </a:r>
            <a:endParaRPr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Multi-core configurations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Raspberry Pi’s use chips made by Broadcom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Specifically for the R-Pi 3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BCM2837 - ARM Cortex A53 (ARMv8)</a:t>
            </a:r>
            <a:endParaRPr/>
          </a:p>
          <a:p>
            <a: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1.2Ghz Quad Core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Volatile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Main system memory - RAM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 access and “close” close to processor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Raspberry Pi 3 has 1GB of DDR SDRAM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Non-Volatile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Read Only Memory - ROM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for information which doesn’t change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Precursor to Flash memory!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Non-volatile type of memory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Information is retained when power is removed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storage types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Hardrives - mechanical magnetic spinning platters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SSD - Solid State Drive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Optical - CD and DVD drives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Flash drives - USB drives, SD, microSD, compact flash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Raspberry Pi uses either SD or microSD cards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On-screen Show (16:9)</PresentationFormat>
  <Paragraphs>113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Open Sans</vt:lpstr>
      <vt:lpstr>Arial</vt:lpstr>
      <vt:lpstr>PT Sans Narrow</vt:lpstr>
      <vt:lpstr>Tropic</vt:lpstr>
      <vt:lpstr>Raspberry Pi Hardware</vt:lpstr>
      <vt:lpstr>Hardware/Software made simple…</vt:lpstr>
      <vt:lpstr>An Introduction</vt:lpstr>
      <vt:lpstr>The PC’s I’ve known</vt:lpstr>
      <vt:lpstr>Hardware Basics</vt:lpstr>
      <vt:lpstr>Processors</vt:lpstr>
      <vt:lpstr>Processors - ARM chips</vt:lpstr>
      <vt:lpstr>Memory</vt:lpstr>
      <vt:lpstr>Storage</vt:lpstr>
      <vt:lpstr>Input and Output</vt:lpstr>
      <vt:lpstr>Universal Serial Bus - USB</vt:lpstr>
      <vt:lpstr>Video and Audio</vt:lpstr>
      <vt:lpstr>Network Connections</vt:lpstr>
      <vt:lpstr>GPIO - General Purpose Input/Output</vt:lpstr>
      <vt:lpstr>Motherboard</vt:lpstr>
      <vt:lpstr>Desktop Motherboard</vt:lpstr>
      <vt:lpstr>Raspberry Pi 3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Raspberry Pi Hardware</dc:title>
  <cp:lastModifiedBy>Tamara Norris</cp:lastModifiedBy>
  <cp:revision>1</cp:revision>
  <dcterms:modified xsi:type="dcterms:W3CDTF">2019-06-06T19:30:13Z</dcterms:modified>
</cp:coreProperties>
</file>