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PT Sans Narrow"/>
      <p:regular r:id="rId18"/>
      <p:bold r:id="rId19"/>
    </p:embeddedFont>
    <p:embeddedFont>
      <p:font typeface="Open Sans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regular.fntdata"/><Relationship Id="rId11" Type="http://schemas.openxmlformats.org/officeDocument/2006/relationships/slide" Target="slides/slide6.xml"/><Relationship Id="rId22" Type="http://schemas.openxmlformats.org/officeDocument/2006/relationships/font" Target="fonts/OpenSans-italic.fntdata"/><Relationship Id="rId10" Type="http://schemas.openxmlformats.org/officeDocument/2006/relationships/slide" Target="slides/slide5.xml"/><Relationship Id="rId21" Type="http://schemas.openxmlformats.org/officeDocument/2006/relationships/font" Target="fonts/OpenSans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OpenSans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PTSansNarrow-bold.fntdata"/><Relationship Id="rId6" Type="http://schemas.openxmlformats.org/officeDocument/2006/relationships/slide" Target="slides/slide1.xml"/><Relationship Id="rId18" Type="http://schemas.openxmlformats.org/officeDocument/2006/relationships/font" Target="fonts/PTSansNarrow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Shape 11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Shape 1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Shape 18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Shape 48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Operating Systems on Raspberry Pi</a:t>
            </a:r>
            <a:endParaRPr/>
          </a:p>
        </p:txBody>
      </p:sp>
      <p:sp>
        <p:nvSpPr>
          <p:cNvPr id="67" name="Shape 67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 Mike Kwiatkowski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Kernel Security</a:t>
            </a:r>
            <a:endParaRPr/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311700" y="1266325"/>
            <a:ext cx="39453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well built kernel requires levels of </a:t>
            </a:r>
            <a:r>
              <a:rPr lang="en"/>
              <a:t>privilege</a:t>
            </a:r>
            <a:r>
              <a:rPr lang="en"/>
              <a:t> to access resources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Processes have to have specific rights to access levels in the kernel 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Prevents unpredictable system calls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9400" y="1304825"/>
            <a:ext cx="4582200" cy="33059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User Security - OS Style</a:t>
            </a:r>
            <a:endParaRPr/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Most modern OS’s protect files and resources based on username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username has specific privileges to resources and file access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Most modern OS’s use a system of least privilege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user has only enough access to accomplish exactly what they need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an OS Goes Bad</a:t>
            </a:r>
            <a:endParaRPr/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Applications  accessing  resources  they  shouldn’t  can cause  issues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Kernel Panic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Blue Screen of Death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System crashes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General mayhem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Secuirty breech!</a:t>
            </a:r>
            <a:endParaRPr/>
          </a:p>
          <a:p>
            <a: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Buffer overflow</a:t>
            </a:r>
            <a:endParaRPr/>
          </a:p>
          <a:p>
            <a:pPr indent="0" lvl="0" marL="91440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Exercise!</a:t>
            </a:r>
            <a:endParaRPr/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What comes to mind when you think of an operating system?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Operating System - Why Is It Needed?</a:t>
            </a:r>
            <a:endParaRPr/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Works with the hardware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Makes system flexible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Allows for multiple applications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Variety of hardware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Human and machine interaction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Does an Operating System Work</a:t>
            </a:r>
            <a:endParaRPr/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Must have software instructions specific to the hardware platform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Explicitly processor specific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Must be compiled to work on hardware platform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Typically manages interaction with a core or </a:t>
            </a:r>
            <a:r>
              <a:rPr b="1" lang="en"/>
              <a:t>kernel</a:t>
            </a:r>
            <a:r>
              <a:rPr lang="en"/>
              <a:t> 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kernel manages access to computing resources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kernel controls the human/machine interaction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operating system strongly determines a user’s experience with a computing device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an Operating System works</a:t>
            </a:r>
            <a:endParaRPr/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69163" y="1290175"/>
            <a:ext cx="4405675" cy="3483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an Operating System works - detailed</a:t>
            </a:r>
            <a:endParaRPr/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5313" y="1275525"/>
            <a:ext cx="6553378" cy="368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Major Operating Systems</a:t>
            </a:r>
            <a:endParaRPr/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Microsoft Windows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Desktop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Server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Apple OSX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Technically a Unix based OS using BSD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Strong GUI front end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Unix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Around since the early 1970’s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Spawned a number of similar operating systems including Linux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Android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Apple iOS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Major Operating Systems - Linux</a:t>
            </a:r>
            <a:endParaRPr/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Linux is a fork from mainframe Unix first created in 1991 by Linus Torvalds (Li + nux)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 was release as an open source project and has remained so since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 has forked and evolved over the years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Because of open source underpinning is available for many different hardware platforms including the Raspberry Pi!!!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open nature has created a number of distributions and forks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You can have your own build!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Common Operating Systems Available for Pi</a:t>
            </a:r>
            <a:endParaRPr/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NOOBS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Recommended by some for new users to the Pi and Linux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Raspbian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Solid Debian based OS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Ubuntu Mate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Windows 10 IOT Core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Not really Windows, but it gets their name in the list!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Kali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Awesome security focus OS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Others!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