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PT Sans Narrow"/>
      <p:regular r:id="rId20"/>
      <p:bold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Narrow-regular.fntdata"/><Relationship Id="rId22" Type="http://schemas.openxmlformats.org/officeDocument/2006/relationships/font" Target="fonts/OpenSans-regular.fntdata"/><Relationship Id="rId21" Type="http://schemas.openxmlformats.org/officeDocument/2006/relationships/font" Target="fonts/PTSansNarrow-bold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github.com/silvanmelchior/RPi_Cam_Web_Interface.git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raspberry-pi-geek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Setting up a Webcam on a Raspberry Pi</a:t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Mike Kwiatkowski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Webcam Installation - Software Installation</a:t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Grab software from git repository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git clone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https://github.com/silvanmelchior/RPi_Cam_Web_Interface.git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Make installer executable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➔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cd RPi_Cam_Web_Interface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➔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chmod u+x *.sh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Start installation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➔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./RPi_Cam_Web_Interface_Installer.sh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Webcam Installation - Configure Installation</a:t>
            </a:r>
            <a:endParaRPr/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Apache web server for installation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Let installation finish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Run script again and choose </a:t>
            </a:r>
            <a:r>
              <a:rPr b="1" lang="en"/>
              <a:t>configure</a:t>
            </a:r>
            <a:endParaRPr b="1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Notice that you can modify user access in this menu option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Exit configure menu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the RPi Cam process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Webcam Installation - Test Webcam!</a:t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starting of the service should now have your Pi listening on port 80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will allow browsers to connect!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 it by opening a browser and going to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http:\\127.0.0.1\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should now be seeing your webcam!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go to other student’s devices by entering their IP address instead of your own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 why are we worried?</a:t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Inexpensive hardware and a little bit of time can put a camera anywhere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Newest Pi’s have wireless built-in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(3D design software or Thingiverse) + 3D printer = you can create a case to hide your webcam in plain site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www.raspberry-pi-geek.com</a:t>
            </a:r>
            <a:r>
              <a:rPr lang="en"/>
              <a:t> 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Using the RPi Cam Web interface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Working with the Raspberry Pi camera module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Cameras Everywhere!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Excercise!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experience have you had with webcams or other small cameras?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Cameras Everywhere!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Camera electronics have improved greatly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Detection electronics and lense systems are extremely compact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Small cameras are on phones, tablets and laptops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Discrete devices make it difficult to protect privacy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Raspberry Pi Webcam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Requirements for a Pi Webcam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Raspberry Pi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small camera which attaches by USB or the internal CSI cable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Network connection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 enclosure if you wish to make it discrete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Internet access for configuration software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Webcam installation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66325"/>
            <a:ext cx="38571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discussion assumes the camera with be connected to the CSI connector on the main board of the Pi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Disconnect power and gently connect camera ribbon cable to CSI connector on the board</a:t>
            </a:r>
            <a:endParaRPr/>
          </a:p>
        </p:txBody>
      </p:sp>
      <p:pic>
        <p:nvPicPr>
          <p:cNvPr descr="Image result for raspberry pi camera"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7950" y="1266325"/>
            <a:ext cx="3686275" cy="36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Webcam Installation - Hardware</a:t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66325"/>
            <a:ext cx="42603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With cable inserted and anchored with the clip power on your Pi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After boot up open a terminal window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descr="Image result for raspberry pi camera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2575" y="1266325"/>
            <a:ext cx="3686275" cy="36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Webcam Installation - OS </a:t>
            </a:r>
            <a:r>
              <a:rPr lang="en"/>
              <a:t>Preparation</a:t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1266325"/>
            <a:ext cx="8520600" cy="36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 Raspbian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apt-get update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apt-get dist-upgrade -y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rpi-update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Check git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git --version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Install if it’s not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apt-get install git-core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Webcam Installation - OS Configuration</a:t>
            </a:r>
            <a:endParaRPr/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266325"/>
            <a:ext cx="42603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 Pi configuration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sudo raspi-config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From the menu find the camera entry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Hit enter and enable the camera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Exit configuration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Reboot your Pi</a:t>
            </a: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4400" y="1304825"/>
            <a:ext cx="4267200" cy="2247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Webcam Installation - Testing Camera</a:t>
            </a:r>
            <a:endParaRPr/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the reboot open a terminal window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Test your camera by issuing either raspistill or raspivid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aspistill -o test.jpeg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raspivid -o test.H264 -t 30000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you camera works on to the next step!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