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PT Sans Narrow"/>
      <p:regular r:id="rId21"/>
      <p:bold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TSansNarrow-bold.fntdata"/><Relationship Id="rId21" Type="http://schemas.openxmlformats.org/officeDocument/2006/relationships/font" Target="fonts/PTSansNarrow-regular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download.openwall.net/pub/wordlists/" TargetMode="External"/><Relationship Id="rId4" Type="http://schemas.openxmlformats.org/officeDocument/2006/relationships/slide" Target="slide15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Password Cracking</a:t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Mike Kwiatkowski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Password Storage - Windows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Windows passwords for local users are stored in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C:\Windows\System32\Config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files, </a:t>
            </a:r>
            <a:r>
              <a:rPr b="1" lang="en"/>
              <a:t>sam </a:t>
            </a:r>
            <a:r>
              <a:rPr lang="en"/>
              <a:t>and </a:t>
            </a:r>
            <a:r>
              <a:rPr b="1" lang="en"/>
              <a:t>system</a:t>
            </a:r>
            <a:r>
              <a:rPr lang="en"/>
              <a:t>, are needed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 contains the hashed user passwords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System contains the boot hash for the system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information can also be found in the registry keys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KHLM\SAM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KHLM\SYSTEM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Password Storage - Linux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 information is stored in a plaintext file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/etc/passwd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file contains all user information except password hash and can be read by anyone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file with the password hashes is 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/etc/shadow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Kali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Kali is a Linux distribution based on Debian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a security toolbox with a number of open source tools pre-installed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tools give Kali a wide range of abilities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Enumeration, fingerprinting, password cracking, sniffing and attacking to name a few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can be run on an Intel or ARM platform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Password Cracking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Since most systems store passwords as one-way hashes, password cracking is really password guessing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cannot actually decode/decrypt the hashed password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can, however, guess the password, hash it and then compare the results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they match, then you have more than likely “cracked” the password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Password Cracking Exercise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files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all.gz file from: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http://download.openwall.net/pub/wordlists/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action="ppaction://hlinksldjump" r:id="rId4"/>
              </a:rPr>
              <a:t>Sample Hashed password file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373225" y="507575"/>
            <a:ext cx="7087500" cy="43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1925f1a061df98c868b8a00fb3be4d75b08984bb:rebeca</a:t>
            </a:r>
            <a:br>
              <a:rPr lang="en" sz="800"/>
            </a:br>
            <a:r>
              <a:rPr lang="en" sz="800"/>
              <a:t>950bb52a92d051e1f15231bb616e1afc637d7fb5:superman11</a:t>
            </a:r>
            <a:br>
              <a:rPr lang="en" sz="800"/>
            </a:br>
            <a:r>
              <a:rPr lang="en" sz="800"/>
              <a:t>000ca2ab999e2b552465e7b49e3ee3e4f5098649:carman</a:t>
            </a:r>
            <a:br>
              <a:rPr lang="en" sz="800"/>
            </a:br>
            <a:r>
              <a:rPr lang="en" sz="800"/>
              <a:t>771460ecbf64fc384094605f772e7cf5c0859a01:johnnyboy</a:t>
            </a:r>
            <a:br>
              <a:rPr lang="en" sz="800"/>
            </a:br>
            <a:r>
              <a:rPr lang="en" sz="800"/>
              <a:t>148abbdfeb2888b5111fc27648f7f3b900aeff9a:rainman</a:t>
            </a:r>
            <a:br>
              <a:rPr lang="en" sz="800"/>
            </a:br>
            <a:r>
              <a:rPr lang="en" sz="800"/>
              <a:t>f144f3b3ef0fc20bdc18eeefb39e7d13f379a1ec:printesa</a:t>
            </a:r>
            <a:br>
              <a:rPr lang="en" sz="800"/>
            </a:br>
            <a:r>
              <a:rPr lang="en" sz="800"/>
              <a:t>23a3bff36120fbca341dfb1b0fb5b1308dc8611b:tina13</a:t>
            </a:r>
            <a:br>
              <a:rPr lang="en" sz="800"/>
            </a:br>
            <a:r>
              <a:rPr lang="en" sz="800"/>
              <a:t>77fd085296b6f32bd68cb22986d91fca4835beb3:rock23</a:t>
            </a:r>
            <a:br>
              <a:rPr lang="en" sz="800"/>
            </a:br>
            <a:r>
              <a:rPr lang="en" sz="800"/>
              <a:t>3c68531bd551e32f4ace9c55d849b428ca914bcd:clarkie</a:t>
            </a:r>
            <a:br>
              <a:rPr lang="en" sz="800"/>
            </a:br>
            <a:r>
              <a:rPr lang="en" sz="800"/>
              <a:t>391cb1e07c5f1f4e3000e0fd125802c7a9b1dc96:delivery</a:t>
            </a:r>
            <a:br>
              <a:rPr lang="en" sz="800"/>
            </a:br>
            <a:r>
              <a:rPr lang="en" sz="800"/>
              <a:t>c6913a449e9d8f842d732689d3d67fbf8be417d5:linus1</a:t>
            </a:r>
            <a:br>
              <a:rPr lang="en" sz="800"/>
            </a:br>
            <a:r>
              <a:rPr lang="en" sz="800"/>
              <a:t>8c0637e70854e336318fd1fd04023f3580b29de8:woodchuck</a:t>
            </a:r>
            <a:br>
              <a:rPr lang="en" sz="800"/>
            </a:br>
            <a:r>
              <a:rPr lang="en" sz="800"/>
              <a:t>02a6225d5ad75f2ce3f3fd1cee0daeca43cb1f54:shahbaz</a:t>
            </a:r>
            <a:br>
              <a:rPr lang="en" sz="800"/>
            </a:br>
            <a:r>
              <a:rPr lang="en" sz="800"/>
              <a:t>1a2e3739d7ad4f5d5398acb250fc289704a48cc9:merlijn</a:t>
            </a:r>
            <a:br>
              <a:rPr lang="en" sz="800"/>
            </a:br>
            <a:r>
              <a:rPr lang="en" sz="800"/>
              <a:t>2427f0f56306123dfffc5fcca045611e457d4d0b:dedette</a:t>
            </a:r>
            <a:br>
              <a:rPr lang="en" sz="800"/>
            </a:br>
            <a:r>
              <a:rPr lang="en" sz="800"/>
              <a:t>ccdab2127e4b956c4af2cff18c19ae860b8c456a:gibber</a:t>
            </a:r>
            <a:br>
              <a:rPr lang="en" sz="800"/>
            </a:br>
            <a:r>
              <a:rPr lang="en" sz="800"/>
              <a:t>a39b6c738dadeef190361cf47397243ad174c183:tessan</a:t>
            </a:r>
            <a:br>
              <a:rPr lang="en" sz="800"/>
            </a:br>
            <a:r>
              <a:rPr lang="en" sz="800"/>
              <a:t>f3f96e38bb686c14553e5a9441c5ab35755980b1:tmiller1</a:t>
            </a:r>
            <a:br>
              <a:rPr lang="en" sz="800"/>
            </a:br>
            <a:r>
              <a:rPr lang="en" sz="800"/>
              <a:t>dd6d53f70106ef6fcf9ae21dc4a79bf0eb3ee934:fialotta</a:t>
            </a:r>
            <a:br>
              <a:rPr lang="en" sz="800"/>
            </a:br>
            <a:r>
              <a:rPr lang="en" sz="800"/>
              <a:t>c6a934e92ad9a4e65c90172376774c298a8ef547:libellule</a:t>
            </a:r>
            <a:br>
              <a:rPr lang="en" sz="800"/>
            </a:br>
            <a:r>
              <a:rPr lang="en" sz="800"/>
              <a:t>7010730ee5a91de72385564327c398065c810ec8:mirmur</a:t>
            </a:r>
            <a:br>
              <a:rPr lang="en" sz="800"/>
            </a:br>
            <a:r>
              <a:rPr lang="en" sz="800"/>
              <a:t>2f59e613fd9e9e13e5480b3fd588946022b97782:aware1</a:t>
            </a:r>
            <a:br>
              <a:rPr lang="en" sz="800"/>
            </a:br>
            <a:r>
              <a:rPr lang="en" sz="800"/>
              <a:t>86f2fd18cbf4517473c7d3f11b88fae16ae348b2:aeroaero</a:t>
            </a:r>
            <a:br>
              <a:rPr lang="en" sz="800"/>
            </a:br>
            <a:r>
              <a:rPr lang="en" sz="800"/>
              <a:t>a3c998b8a45c0c30bec91e82260b66a15bda0bc4:57415741</a:t>
            </a:r>
            <a:br>
              <a:rPr lang="en" sz="800"/>
            </a:br>
            <a:r>
              <a:rPr lang="en" sz="800"/>
              <a:t>c79472ced23bbadce31e3971a4befaced4d7731c:refosco</a:t>
            </a:r>
            <a:br>
              <a:rPr lang="en" sz="800"/>
            </a:br>
            <a:r>
              <a:rPr lang="en" sz="800"/>
              <a:t>15898d02e159e8eba00fb08b09f8eaa9cb7364e3:merle3</a:t>
            </a:r>
            <a:br>
              <a:rPr lang="en" sz="800"/>
            </a:br>
            <a:r>
              <a:rPr lang="en" sz="800"/>
              <a:t>ce2f59de8f8ed64fef72afce8b3a8f3a80c33c74:a13xandra</a:t>
            </a:r>
            <a:br>
              <a:rPr lang="en" sz="800"/>
            </a:br>
            <a:r>
              <a:rPr lang="en" sz="800"/>
              <a:t>3741aa5c9d7c6a48f4ae8784ab1bd233b9b4d30e:Honnie</a:t>
            </a:r>
            <a:br>
              <a:rPr lang="en" sz="800"/>
            </a:br>
            <a:r>
              <a:rPr lang="en" sz="800"/>
              <a:t>e4ce2cfae2e471f664d97a024b827a2eec1d288e:4539070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Password Usage and Hygiene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are good password practices?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are bad password practices?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Passwords?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needs to be secured by some method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three ways to secure something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you know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you have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 you are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Passwords secure information by “What you know”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may not think your information is import, but an attacker might be after something else!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Assignment:</a:t>
            </a:r>
            <a:r>
              <a:rPr lang="en"/>
              <a:t> If you are unfamiliar with good password practices, look it up!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 several ways to secure passwords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Saving Passwords on a System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You </a:t>
            </a:r>
            <a:r>
              <a:rPr lang="en"/>
              <a:t>should personally never save passwords on your system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Servers must save passwords for authentication to resources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Paradox? How are servers special?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Passwords should NEVER be saved in plaintext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Never</a:t>
            </a:r>
            <a:endParaRPr/>
          </a:p>
          <a:p>
            <a: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Ever</a:t>
            </a:r>
            <a:endParaRPr/>
          </a:p>
          <a:p>
            <a: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Never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“saved” locally passwords and other sensitive information should be </a:t>
            </a:r>
            <a:r>
              <a:rPr b="1" lang="en"/>
              <a:t>encrypted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Encryption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Encryption is the act of hiding a message from its original form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Message encryption has been around for thousands of years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a number of different ways to encrypt information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Caesar Cipher, Enigma, Block Cipher, One time pad, public key…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encryption method used depends on a number of factors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Sensitivity of information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Computational capability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Lifetime of significance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Encrypt/Decrypt times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Encryption types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One-way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Used for passwords and to detect changes in data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Hashing algorithms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Information can only be encrypted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is no reversing process (decryption)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Two-way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Used for message passing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Message is encrypted at the source and decrypted by the receiver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old Caesar Cipher classic example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Hashing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Hashing changes an input string into something unrecognizable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small change in input can have a large change in a hashed output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a one-way encryption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hash can’t be decrypted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can be guessed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same input produces the same output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Hashing is used to store sensitive information for comparison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can also be used to compare for changes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Several methods: MD5, SHA-1, SHA-2 and SHA-3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Hashing Activity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terminal do the following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➔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ouch testfile.txt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➔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echo This is a hashing test &gt; testfile.txt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➔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md5sum testfile.txt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➔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echo ! &gt;&gt; testfile.txt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➔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md5sum testfile.txt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Note change in hash value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Salting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to increase effectiveness of hashed passwords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Adds a random value to a password before it is hashed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Increases length of password and helps mitigate certain cracking methods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salt value doesn’t need to be secret and is typically stored with the password hash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