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T Sans Narrow"/>
      <p:regular r:id="rId13"/>
      <p:bold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PTSansNarrow-bold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Enumeration</a:t>
            </a:r>
            <a:endParaRPr/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Mike Kwiatkowski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So Easy!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Hacking in the movies!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Enumeration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know what’s on a network?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Network discovery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 just for hackers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Admins may want look for non-standard devices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Security Audits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It Works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Discovery “exploits” standard network behavior to discover information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Built into network protocols are standard responses to certain requests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By analyzing the responses and behaviors information can be gathered about a device or devices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Known information is used to get a picture of a device or entire network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Tools for Enumeration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a number of tools which depend upon what you’re looking for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Ping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Hping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Nmap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Nessuss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Metasploit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Kali is a Linux build which is a security toolbox containing the above tools and more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Nmap - The Swiss Army Knife of Enumeration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Nmap is the goto tool for network enumeration and fingerprinting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powerful command line tool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Zenmap is a GUI version which uses an interface to set up the nmap command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Extremely mature and modern tool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Scan for individual hosts, ranges of address or entire networks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Fingerprint hosts to determine operating system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Stealth mode for quiet scanning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Enumerate!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Network scanning time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