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75937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mantec.com/security-center/threats" TargetMode="External"/><Relationship Id="rId2" Type="http://schemas.openxmlformats.org/officeDocument/2006/relationships/hyperlink" Target="https://www.mcafee.com/enterprise/en-us/threat-cente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d.com/talks/mikko_hypponen_fighting_viruses_defending_the_ne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Cyber Attacks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Spyware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838200" y="169068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to adware, except you don’t know the spyware is installed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track your Internet habits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be used to capture key strokes, screen shots, and/or web form data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Ransomware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838200" y="169068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installed on your system, it encrypts your data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must pay a ransom (bitcoin) to decrypt your data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you pay?  How much would you pay?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You’re only as good as your last data backup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Distributed Denial of Service</a:t>
            </a:r>
            <a:endParaRPr/>
          </a:p>
        </p:txBody>
      </p:sp>
      <p:sp>
        <p:nvSpPr>
          <p:cNvPr id="159" name="Shape 159"/>
          <p:cNvSpPr txBox="1"/>
          <p:nvPr/>
        </p:nvSpPr>
        <p:spPr>
          <a:xfrm>
            <a:off x="911350" y="1690700"/>
            <a:ext cx="104424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Overwhelming a service with traffic from multiple sources – making it unusable.</a:t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1949" y="3402806"/>
            <a:ext cx="6405123" cy="3052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Trojan Horse</a:t>
            </a: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software program that appears to be legitimate software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installed, it performs other tasks like: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Installing other bad software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Exfiltrate data from your computer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 your computer into part of a Denial of Service attack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Virus</a:t>
            </a: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838200" y="169068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Attached to another file or program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an action to run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replicate itself to other systems by attaching to documents or files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Worm</a:t>
            </a:r>
            <a:endParaRPr/>
          </a:p>
        </p:txBody>
      </p:sp>
      <p:sp>
        <p:nvSpPr>
          <p:cNvPr id="178" name="Shape 178"/>
          <p:cNvSpPr txBox="1"/>
          <p:nvPr/>
        </p:nvSpPr>
        <p:spPr>
          <a:xfrm>
            <a:off x="838200" y="169068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application that can replicate itself without human action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replicate to other computers without attaching to documents or files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 used to modify or delete files on the infected system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8346" y="0"/>
            <a:ext cx="6357700" cy="679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2039599" cy="588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001825" cy="676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Phishing</a:t>
            </a: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992750" y="1690700"/>
            <a:ext cx="10361100" cy="30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Normally appears as an email from an established business or entity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Aimed at a very wide audience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Asks for personal information, password reset, attached file (malware), or malicious link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 includes </a:t>
            </a: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engineering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tactics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Morris Worm - 1988</a:t>
            </a: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Robert Tappan Morris</a:t>
            </a:r>
            <a:endParaRPr/>
          </a:p>
          <a:p>
            <a: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“Research” to find the scale/size of the Internet</a:t>
            </a:r>
            <a:endParaRPr/>
          </a:p>
          <a:p>
            <a: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Robert made a miscalculation and it ran wild</a:t>
            </a:r>
            <a:endParaRPr/>
          </a:p>
          <a:p>
            <a: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Was facing a 5 year sentence and $200k fine</a:t>
            </a:r>
            <a:endParaRPr/>
          </a:p>
          <a:p>
            <a: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Received 3 years probation and $10k fine</a:t>
            </a:r>
            <a:endParaRPr/>
          </a:p>
          <a:p>
            <a: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Now works at MIT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Target</a:t>
            </a:r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18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HVAC contractor clicked a link in an email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Infection was able to pivot to Staples network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Target stores were all 1 giant network, easy to pivot to other stores</a:t>
            </a:r>
            <a:endParaRPr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Up To Date on Current Threats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www.mcafee.com/enterprise/en-us/threat-center.html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www.symantec.com/security-center/threats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www.ted.com/talks/mikko_hypponen_fighting_viruses_defending_the_net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Spear Phishing</a:t>
            </a: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838200" y="1690700"/>
            <a:ext cx="10912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type of phishing, usually aimed at a specific targ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or group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Appears as an email from a trusted sender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 includes a component of </a:t>
            </a: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engineering</a:t>
            </a:r>
            <a:endParaRPr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Probe</a:t>
            </a: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838200" y="15208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an attempt to gain access to a computer through weak points in the computer network or system.</a:t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3759200" y="3366294"/>
            <a:ext cx="4038600" cy="2159000"/>
          </a:xfrm>
          <a:prstGeom prst="cloud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/ Network</a:t>
            </a:r>
            <a:endParaRPr/>
          </a:p>
        </p:txBody>
      </p:sp>
      <p:sp>
        <p:nvSpPr>
          <p:cNvPr id="104" name="Shape 104"/>
          <p:cNvSpPr/>
          <p:nvPr/>
        </p:nvSpPr>
        <p:spPr>
          <a:xfrm rot="2863955">
            <a:off x="7792870" y="2303976"/>
            <a:ext cx="673100" cy="16231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/>
          <p:nvPr/>
        </p:nvSpPr>
        <p:spPr>
          <a:xfrm rot="4916288">
            <a:off x="8288170" y="3329794"/>
            <a:ext cx="673100" cy="16231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 rot="1155320">
            <a:off x="6343655" y="2580500"/>
            <a:ext cx="673100" cy="96712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 rot="7719905">
            <a:off x="7551382" y="4620075"/>
            <a:ext cx="673100" cy="16231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/>
          <p:nvPr/>
        </p:nvSpPr>
        <p:spPr>
          <a:xfrm rot="-2261537">
            <a:off x="4376683" y="2554933"/>
            <a:ext cx="398124" cy="117327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 rot="-5110079">
            <a:off x="2585634" y="3374263"/>
            <a:ext cx="673100" cy="16231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 rot="-7419645">
            <a:off x="2860969" y="4804423"/>
            <a:ext cx="673100" cy="16231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/>
          <p:nvPr/>
        </p:nvSpPr>
        <p:spPr>
          <a:xfrm rot="-10311571">
            <a:off x="4611258" y="5454668"/>
            <a:ext cx="413223" cy="123353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 rot="8569743">
            <a:off x="6551185" y="5128070"/>
            <a:ext cx="673100" cy="16231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Brute-</a:t>
            </a:r>
            <a:r>
              <a:rPr lang="en-US"/>
              <a:t>F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orce</a:t>
            </a: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940450" y="1599500"/>
            <a:ext cx="9908700" cy="49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Essentially guessing a password until successful to gain access to a computer, web site, DB, etc.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A-Z               26 characters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a-z                 26 characters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0-9                10 characters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!@#$;,.          33 characters</a:t>
            </a: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of          95 characters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characters raised to the power of the password length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character password = 95 ^ 8 = a little over 6.6 quadrillion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Brute-</a:t>
            </a:r>
            <a:r>
              <a:rPr lang="en-US"/>
              <a:t>F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orce - </a:t>
            </a:r>
            <a:r>
              <a:rPr lang="en-US"/>
              <a:t>continued</a:t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940450" y="1599500"/>
            <a:ext cx="9908700" cy="49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end video cards (for gaming) can be used to guess passwords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Approximately 10 billion hash guesses a second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Approximately 889,920,000,000,000 guesses per day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95 ^ 8 would take approximately 7.5 days to guess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025" y="1666875"/>
            <a:ext cx="569595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Man In The Middle</a:t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940449" y="1599500"/>
            <a:ext cx="9908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attacker places themselves between you and a trusted Internet source.  You believe you are connected to the trusted Internet source.  The trusted Internet source believes it is connected to you.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Popular example is the hoodie wearing loaner at the coffee shop….the one trying not to draw attention to themselves, yet has a ton of stickers on their laptop.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Adware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“Free” software might include adware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developer of the free software makes money from the ads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Adware may alter your browser settings (new toolbars, new home page), track your browser usage, and/or display ads specific to your habits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597</Words>
  <Application>Microsoft Office PowerPoint</Application>
  <PresentationFormat>Custom</PresentationFormat>
  <Paragraphs>78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Types of Cyber Attacks</vt:lpstr>
      <vt:lpstr>Phishing</vt:lpstr>
      <vt:lpstr>Spear Phishing</vt:lpstr>
      <vt:lpstr>Network Probe</vt:lpstr>
      <vt:lpstr>Brute-Force</vt:lpstr>
      <vt:lpstr>Brute-Force - continued</vt:lpstr>
      <vt:lpstr>PowerPoint Presentation</vt:lpstr>
      <vt:lpstr>Man In The Middle</vt:lpstr>
      <vt:lpstr>Adware</vt:lpstr>
      <vt:lpstr>Spyware</vt:lpstr>
      <vt:lpstr>Ransomware</vt:lpstr>
      <vt:lpstr>Distributed Denial of Service</vt:lpstr>
      <vt:lpstr>Trojan Horse</vt:lpstr>
      <vt:lpstr>Virus</vt:lpstr>
      <vt:lpstr>Worm</vt:lpstr>
      <vt:lpstr>Examples</vt:lpstr>
      <vt:lpstr>PowerPoint Presentation</vt:lpstr>
      <vt:lpstr>PowerPoint Presentation</vt:lpstr>
      <vt:lpstr>PowerPoint Presentation</vt:lpstr>
      <vt:lpstr>The Morris Worm - 1988</vt:lpstr>
      <vt:lpstr>Target</vt:lpstr>
      <vt:lpstr>Get Up To Date on Current Threats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Cyber Attacks</dc:title>
  <dc:creator>NSCC</dc:creator>
  <cp:lastModifiedBy>NSCC</cp:lastModifiedBy>
  <cp:revision>4</cp:revision>
  <dcterms:modified xsi:type="dcterms:W3CDTF">2019-06-11T02:16:41Z</dcterms:modified>
</cp:coreProperties>
</file>