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T Sans Narrow"/>
      <p:regular r:id="rId12"/>
      <p:bold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Narrow-bold.fntdata"/><Relationship Id="rId12" Type="http://schemas.openxmlformats.org/officeDocument/2006/relationships/font" Target="fonts/PTSansNarrow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bdbfe0212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bdbfe021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bdb01cde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bdb01cde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bdb01cde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bdb01cde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bdb01cde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bdb01cde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bdb01cde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bdb01cde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youtu.be/lEHZJNQ5Y4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sphero.com" TargetMode="External"/><Relationship Id="rId4" Type="http://schemas.openxmlformats.org/officeDocument/2006/relationships/hyperlink" Target="http://www.python.org" TargetMode="External"/><Relationship Id="rId5" Type="http://schemas.openxmlformats.org/officeDocument/2006/relationships/hyperlink" Target="http://www.hourofcode.com" TargetMode="External"/><Relationship Id="rId6" Type="http://schemas.openxmlformats.org/officeDocument/2006/relationships/hyperlink" Target="http://www.raspberrypi.org" TargetMode="External"/><Relationship Id="rId7" Type="http://schemas.openxmlformats.org/officeDocument/2006/relationships/hyperlink" Target="http://www.w3schools.com" TargetMode="External"/><Relationship Id="rId8" Type="http://schemas.openxmlformats.org/officeDocument/2006/relationships/hyperlink" Target="https://www.owasp.org/index.php/OWASP_Secure_Coding_Practices_-_Quick_Reference_Gu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Programming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Mike Kwiatkowski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Programming - how to start?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Have a project goal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Learning and having fun is a goal!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 a list of instructions to complete your goal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Translate instructions into code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Enjoy!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Programming - the beginning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Focus on breaking a task down into parts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Computers are dumb machines (for now!)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Cannot make assumptions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Have a safe test environment where you can try code out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Computing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Allows you to see the results of your coding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Robots, blinky lights and noise!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Physical representation of a conceptual topic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Many, many options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Sphero!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Explore!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www.sphero.com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www.python.org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www.hourofcode.com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www.raspberrypi.org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www.w3schools.com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Open Web Application Security Project (OWASP)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